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28/03/2019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18</Words>
  <Application>Microsoft Macintosh PowerPoint</Application>
  <PresentationFormat>Widescreen</PresentationFormat>
  <Paragraphs>16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51</cp:revision>
  <dcterms:created xsi:type="dcterms:W3CDTF">2018-11-09T09:28:01Z</dcterms:created>
  <dcterms:modified xsi:type="dcterms:W3CDTF">2019-03-28T20:19:59Z</dcterms:modified>
</cp:coreProperties>
</file>

<file path=docProps/thumbnail.jpeg>
</file>